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059717" ContentType="image/png"/>
  <Default Extension="002493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28d6c6541.53059717"/>
  <Relationship Id="rId3" Type="http://schemas.openxmlformats.org/officeDocument/2006/relationships/image" Target="../media/logo_6739f528ea5a612.002493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Table 1: Worldwide Experience of Epicardial Mapping and Ablation" descr="Table 1: Worldwide Experience of Epicardial Mapping and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86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Faustino M, Soares Correa F, Pisani C, Scanavacca  M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Worldwide Experience of Epicardial Mapping and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2024-11-17T13:52:40Z</dcterms:created>
  <dcterms:modified xsi:type="dcterms:W3CDTF">2024-11-17T13:52:40Z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