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870825" ContentType="image/png"/>
  <Default Extension="338414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527482d101.40870825"/>
  <Relationship Id="rId3" Type="http://schemas.openxmlformats.org/officeDocument/2006/relationships/image" Target="../media/logo_6739e527626a442.338414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Percutaneous Epicardial Ablation of a Posteroseptal Accessory Pathway" descr="Figure 1: Percutaneous Epicardial Ablation of a Posteroseptal Accessory Pathw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05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ck Sternick E, Faustino M, Soares Correa F, Pisani C, Scanavacca  M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ercutaneous Epicardial Ablation of a Posteroseptal Accessory Pathw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8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2024-11-17T12:44:23Z</dcterms:created>
  <dcterms:modified xsi:type="dcterms:W3CDTF">2024-11-17T12:44:23Z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