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453443" ContentType="image/png"/>
  <Default Extension="796736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2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1f21308f61.01453443"/>
  <Relationship Id="rId3" Type="http://schemas.openxmlformats.org/officeDocument/2006/relationships/image" Target="../media/logo_6739e1f22fc6762.796736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Key Risk Factors for the Development of Atrial Fibrillation in Patients with Hypertrophic Cardiomyopathy" descr="Figure 1: Key Risk Factors for the Development of Atrial Fibrillation in Patients with Hypertroph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52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m CF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Key Risk Factors for the Development of Atrial Fibrillation in Patients with Hypertroph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6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2024-11-17T12:30:42Z</dcterms:created>
  <dcterms:modified xsi:type="dcterms:W3CDTF">2024-11-17T12:30:42Z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