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000477" ContentType="image/png"/>
  <Default Extension="0788415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40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64eca3b701.40000477"/>
  <Relationship Id="rId3" Type="http://schemas.openxmlformats.org/officeDocument/2006/relationships/image" Target="../media/logo_6739e64ed9c5d22.0788415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15050"/>
          <a:chOff x="9525" y="9525"/>
          <a:chExt cx="9229725" cy="6115050"/>
        </a:xfrm>
      </p:grpSpPr>
      <p:pic>
        <p:nvPicPr>
          <p:cNvPr id="1" name="Figure 2: Incidence of Thromboembolism in Patients with Hypertrophic Cardiomyopathy and Atrial Fibrillation" descr="Figure 2: Incidence of Thromboembolism in Patients with Hypertrophic Cardiomyopathy and Atrial Fibril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91125" cy="5353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mm CF, Camm A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Incidence of Thromboembolism in Patients with Hypertrophic Cardiomyopathy and Atrial Fibril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2):63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: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2024-11-17T12:49:18Z</dcterms:created>
  <dcterms:modified xsi:type="dcterms:W3CDTF">2024-11-17T12:49:18Z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