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527491" ContentType="image/png"/>
  <Default Extension="386615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8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6246078361.01527491"/>
  <Relationship Id="rId3" Type="http://schemas.openxmlformats.org/officeDocument/2006/relationships/image" Target="../media/logo_6739f624760fd02.386615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00550"/>
          <a:chOff x="9525" y="9525"/>
          <a:chExt cx="9229725" cy="4400550"/>
        </a:xfrm>
      </p:grpSpPr>
      <p:pic>
        <p:nvPicPr>
          <p:cNvPr id="1" name="Table 1: Independent Risk Factors, in Addition to the Presence of Atrial Fibrillation, Associated with the Development of Stroke in Patients with Hypertrophic Cardiomyopathy" descr="Table 1: Independent Risk Factors, in Addition to the Presence of Atrial Fibrillation, Associated with the Development of Stroke in Patients with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m CF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Independent Risk Factors, in Addition to the Presence of Atrial Fibrillation, Associated with the Development of Stroke in Patients with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6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2024-11-17T13:56:52Z</dcterms:created>
  <dcterms:modified xsi:type="dcterms:W3CDTF">2024-11-17T13:56:52Z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