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017010" ContentType="image/png"/>
  <Default Extension="081625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4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42ae7d7841.31017010"/>
  <Relationship Id="rId3" Type="http://schemas.openxmlformats.org/officeDocument/2006/relationships/image" Target="../media/logo_6739e42b0710902.081625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48075"/>
          <a:chOff x="9525" y="9525"/>
          <a:chExt cx="9229725" cy="3648075"/>
        </a:xfrm>
      </p:grpSpPr>
      <p:pic>
        <p:nvPicPr>
          <p:cNvPr id="1" name="Table 2: Guideline Recommendations Regarding Anticoagulation of Patients with Hypertrophic Cardiomyopathy and Atrial Fibrillation" descr="Table 2: Guideline Recommendations Regarding Anticoagulation of Patients with Hypertrophic Cardiomyopathy and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m CF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Guideline Recommendations Regarding Anticoagulation of Patients with Hypertrophic Cardiomyopathy and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6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2024-11-17T12:40:11Z</dcterms:created>
  <dcterms:modified xsi:type="dcterms:W3CDTF">2024-11-17T12:40:11Z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