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931765" ContentType="image/png"/>
  <Default Extension="989117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efdd137b81.10931765"/>
  <Relationship Id="rId3" Type="http://schemas.openxmlformats.org/officeDocument/2006/relationships/image" Target="../media/logo_6739defde76c092.989117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In Vitro Lesion Volume as a Function of Contact Force at Both 30 and 50 W of RF Power Showing a Linear Relationship with a Steeper Slope at 50 W Compared with 30 W" descr="In Vitro Lesion Volume as a Function of Contact Force at Both 30 and 50 W of RF Power Showing a Linear Relationship with a Steeper Slope at 50 W Compared with 30 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91075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 Vitro Lesion Volume as a Function of Contact Force at Both 30 and 50 W of RF Power Showing a Linear Relationship with a Steeper Slope at 50 W Compared with 30 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7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2024-11-17T12:18:05Z</dcterms:created>
  <dcterms:modified xsi:type="dcterms:W3CDTF">2024-11-17T12:18:05Z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