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0931765" ContentType="image/png"/>
  <Default Extension="9891170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21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defdd137b81.10931765"/>
  <Relationship Id="rId3" Type="http://schemas.openxmlformats.org/officeDocument/2006/relationships/image" Target="../media/logo_6739defde76c092.9891170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38625"/>
          <a:chOff x="9525" y="9525"/>
          <a:chExt cx="9229725" cy="4238625"/>
        </a:xfrm>
      </p:grpSpPr>
      <p:pic>
        <p:nvPicPr>
          <p:cNvPr id="1" name="In Vitro Lesion Volume as a Function of Contact Force at Both 30 and 50 W of RF Power Showing a Linear Relationship with a Steeper Slope at 50 W Compared with 30 W" descr="In Vitro Lesion Volume as a Function of Contact Force at Both 30 and 50 W of RF Power Showing a Linear Relationship with a Steeper Slope at 50 W Compared with 30 W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791075" cy="3371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h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 Vitro Lesion Volume as a Function of Contact Force at Both 30 and 50 W of RF Power Showing a Linear Relationship with a Steeper Slope at 50 W Compared with 30 W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2):75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:8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2024-11-17T12:18:05Z</dcterms:created>
  <dcterms:modified xsi:type="dcterms:W3CDTF">2024-11-17T12:18:05Z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