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101544" ContentType="image/png"/>
  <Default Extension="924233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6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4f5aecc401.68101544"/>
  <Relationship Id="rId3" Type="http://schemas.openxmlformats.org/officeDocument/2006/relationships/image" Target="../media/logo_6739e4f5c332b12.924233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00600"/>
          <a:chOff x="9525" y="9525"/>
          <a:chExt cx="9229725" cy="4800600"/>
        </a:xfrm>
      </p:grpSpPr>
      <p:pic>
        <p:nvPicPr>
          <p:cNvPr id="1" name="SMART-AF Trial: Kaplan-Meier Curve of Time to First Atrial Fibrillation/Atrial Flutter/Atrial Tachycardia Recurrence Through 12 Months" descr="SMART-AF Trial: Kaplan-Meier Curve of Time to First Atrial Fibrillation/Atrial Flutter/Atrial Tachycardia Recurrence Through 12 Month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00600" cy="3933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h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MART-AF Trial: Kaplan-Meier Curve of Time to First Atrial Fibrillation/Atrial Flutter/Atrial Tachycardia Recurrence Through 12 Month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75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2024-11-17T12:43:33Z</dcterms:created>
  <dcterms:modified xsi:type="dcterms:W3CDTF">2024-11-17T12:43:33Z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