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8323436" ContentType="image/png"/>
  <Default Extension="7497460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6332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e387bb62d31.88323436"/>
  <Relationship Id="rId3" Type="http://schemas.openxmlformats.org/officeDocument/2006/relationships/image" Target="../media/logo_6739e387d4a6742.7497460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067175"/>
          <a:chOff x="9525" y="9525"/>
          <a:chExt cx="9229725" cy="4067175"/>
        </a:xfrm>
      </p:grpSpPr>
      <p:pic>
        <p:nvPicPr>
          <p:cNvPr id="1" name="Figure 1: Timeline of major trials discussed" descr="Figure 1: Timeline of major trials discusse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3051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hillips CT, Gavin M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Timeline of major trials discusse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7;11(2):52–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7:8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5">
  <a:themeElements>
    <a:clrScheme name="Theme5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2024-11-17T12:37:27Z</dcterms:created>
  <dcterms:modified xsi:type="dcterms:W3CDTF">2024-11-17T12:37:27Z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