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23436" ContentType="image/png"/>
  <Default Extension="74974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387bb62d31.88323436"/>
  <Relationship Id="rId3" Type="http://schemas.openxmlformats.org/officeDocument/2006/relationships/image" Target="../media/logo_6739e387d4a6742.74974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Figure 1: Timeline of major trials discussed" descr="Figure 1: Timeline of major trials discus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illips CT, Gavin M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eline of major trials discus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5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2024-11-17T12:37:27Z</dcterms:created>
  <dcterms:modified xsi:type="dcterms:W3CDTF">2024-11-17T12:37:27Z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