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518442" ContentType="image/png"/>
  <Default Extension="345972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4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6b13c16881.37518442"/>
  <Relationship Id="rId3" Type="http://schemas.openxmlformats.org/officeDocument/2006/relationships/image" Target="../media/logo_6739e6b14dc7302.345972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71775"/>
          <a:chOff x="9525" y="9525"/>
          <a:chExt cx="9229725" cy="2771775"/>
        </a:xfrm>
      </p:grpSpPr>
      <p:pic>
        <p:nvPicPr>
          <p:cNvPr id="1" name="Table 1: Choice of antiplatelet therapy" descr="Table 1: Choice of antiplatelet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09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illips CT, Gavin M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hoice of antiplatelet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5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2024-11-17T12:50:57Z</dcterms:created>
  <dcterms:modified xsi:type="dcterms:W3CDTF">2024-11-17T12:50:57Z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