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347430" ContentType="image/png"/>
  <Default Extension="082143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31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2d217ebd41.41347430"/>
  <Relationship Id="rId3" Type="http://schemas.openxmlformats.org/officeDocument/2006/relationships/image" Target="../media/logo_6739e2d22b09d82.082143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14775"/>
          <a:chOff x="9525" y="9525"/>
          <a:chExt cx="9229725" cy="3914775"/>
        </a:xfrm>
      </p:grpSpPr>
      <p:pic>
        <p:nvPicPr>
          <p:cNvPr id="1" name="Table 1: Proposed Pathophysiological Mechanisms of Takotsubo Cardiomyopathy" descr="Table 1: Proposed Pathophysiological Mechanisms of Takotsubo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00600" cy="3152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atis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Proposed Pathophysiological Mechanisms of Takotsubo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1):58–6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2024-11-17T12:34:26Z</dcterms:created>
  <dcterms:modified xsi:type="dcterms:W3CDTF">2024-11-17T12:34:26Z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