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4815435" ContentType="image/png"/>
  <Default Extension="454102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63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f5d024bc71.64815435"/>
  <Relationship Id="rId3" Type="http://schemas.openxmlformats.org/officeDocument/2006/relationships/image" Target="../media/logo_6739ef5d1863b52.454102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762250"/>
          <a:chOff x="9525" y="9525"/>
          <a:chExt cx="9229725" cy="2762250"/>
        </a:xfrm>
      </p:grpSpPr>
      <p:pic>
        <p:nvPicPr>
          <p:cNvPr id="1" name="Table 2: Clinical Usefulness of Cardiac Magnetic Resonance in Patients with Suspected Takotsubo Syndrome" descr="Table 2: Clinical Usefulness of Cardiac Magnetic Resonance in Patients with Suspected Takotsubo Syndr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000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atis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Clinical Usefulness of Cardiac Magnetic Resonance in Patients with Suspected Takotsubo Syndr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7;12(1):58–6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7:7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2024-11-17T13:27:57Z</dcterms:created>
  <dcterms:modified xsi:type="dcterms:W3CDTF">2024-11-17T13:27:57Z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