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4379904" ContentType="image/png"/>
  <Default Extension="480587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70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b24d715a91.04379904"/>
  <Relationship Id="rId3" Type="http://schemas.openxmlformats.org/officeDocument/2006/relationships/image" Target="../media/logo_6739cb24f1e3732.480587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38900"/>
          <a:chOff x="9525" y="9525"/>
          <a:chExt cx="9229725" cy="6438900"/>
        </a:xfrm>
      </p:grpSpPr>
      <p:pic>
        <p:nvPicPr>
          <p:cNvPr id="1" name="Figure 1: Cardiac Magnetic Resonance Exam of a 70-yearold Female Patient with Takotsubo Cardiomyopathy" descr="Figure 1: Cardiac Magnetic Resonance Exam of a 70-yearold Female Patient with Takotsubo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91075" cy="5676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atis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Cardiac Magnetic Resonance Exam of a 70-yearold Female Patient with Takotsubo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1):58–6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7: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2024-11-17T10:53:24Z</dcterms:created>
  <dcterms:modified xsi:type="dcterms:W3CDTF">2024-11-17T10:53:24Z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