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705574" ContentType="image/png"/>
  <Default Extension="653833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60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721daec501.99705574"/>
  <Relationship Id="rId3" Type="http://schemas.openxmlformats.org/officeDocument/2006/relationships/image" Target="../media/logo_6739c7220187582.653833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91075"/>
          <a:chOff x="9525" y="9525"/>
          <a:chExt cx="9229725" cy="4791075"/>
        </a:xfrm>
      </p:grpSpPr>
      <p:pic>
        <p:nvPicPr>
          <p:cNvPr id="1" name="Table 1: Future Directions for Incorporating Health Literacy in Atrial Fibrillation (AF) Clinical Investigation and Epidemiology" descr="Table 1: Future Directions for Incorporating Health Literacy in Atrial Fibrillation (AF) Clinical Investigation and Epidemiolog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924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onis KN, Edgar B, Lin W, Parreiras Martins MA, Paasche-Orlow MK, Magnani J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Future Directions for Incorporating Health Literacy in Atrial Fibrillation (AF) Clinical Investigation and Epidemiolog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1):52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: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2024-11-17T10:36:18Z</dcterms:created>
  <dcterms:modified xsi:type="dcterms:W3CDTF">2024-11-17T10:36:18Z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