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705574" ContentType="image/png"/>
  <Default Extension="653833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721daec501.99705574"/>
  <Relationship Id="rId3" Type="http://schemas.openxmlformats.org/officeDocument/2006/relationships/image" Target="../media/logo_6739c7220187582.653833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Table 1: Future Directions for Incorporating Health Literacy in Atrial Fibrillation (AF) Clinical Investigation and Epidemiology" descr="Table 1: Future Directions for Incorporating Health Literacy in Atrial Fibrillation (AF) Clinical Investigation and Epidem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924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Edgar B, Lin W, Parreiras Martins MA, Paasche-Orlow MK, Magnani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Future Directions for Incorporating Health Literacy in Atrial Fibrillation (AF) Clinical Investigation and Epidem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5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2024-11-17T10:36:18Z</dcterms:created>
  <dcterms:modified xsi:type="dcterms:W3CDTF">2024-11-17T10:36:18Z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