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799964" ContentType="image/png"/>
  <Default Extension="149233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7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9f848a1c41.16799964"/>
  <Relationship Id="rId3" Type="http://schemas.openxmlformats.org/officeDocument/2006/relationships/image" Target="../media/logo_6739c9f85f4ab02.149233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48400"/>
          <a:chOff x="9525" y="9525"/>
          <a:chExt cx="9229725" cy="6248400"/>
        </a:xfrm>
      </p:grpSpPr>
      <p:pic>
        <p:nvPicPr>
          <p:cNvPr id="1" name="Table 2: AHRQ Health Literacy Universal Precautions Toolkit Components and Modification for Atrial Fibrillation (AF) Clinical Care and Practice" descr="Table 2: AHRQ Health Literacy Universal Precautions Toolkit Components and Modification for Atrial Fibrillation (AF) Clinical Care and Pract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381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onis KN, Edgar B, Lin W, Parreiras Martins MA, Paasche-Orlow MK, Magnani J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AHRQ Health Literacy Universal Precautions Toolkit Components and Modification for Atrial Fibrillation (AF) Clinical Care and Pract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5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2024-11-17T10:48:24Z</dcterms:created>
  <dcterms:modified xsi:type="dcterms:W3CDTF">2024-11-17T10:48:24Z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