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414013" ContentType="image/png"/>
  <Default Extension="800051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b67c9ea641.18414013"/>
  <Relationship Id="rId3" Type="http://schemas.openxmlformats.org/officeDocument/2006/relationships/image" Target="../media/logo_6739cb67da80f42.800051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95950"/>
          <a:chOff x="9525" y="9525"/>
          <a:chExt cx="9229725" cy="5695950"/>
        </a:xfrm>
      </p:grpSpPr>
      <p:pic>
        <p:nvPicPr>
          <p:cNvPr id="1" name="Figure 1: Addressing Atrial Fibrillation (AF) and Health Literacy" descr="Figure 1: Addressing Atrial Fibrillation (AF) and Health Literac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48325" cy="4933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onis KN, Edgar B, Lin W, Parreiras Martins MA, Paasche-Orlow MK, Magnani J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ddressing Atrial Fibrillation (AF) and Health Literac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5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2024-11-17T10:54:31Z</dcterms:created>
  <dcterms:modified xsi:type="dcterms:W3CDTF">2024-11-17T10:54:31Z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