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551759" ContentType="image/png"/>
  <Default Extension="955170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73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c059120d71.70551759"/>
  <Relationship Id="rId3" Type="http://schemas.openxmlformats.org/officeDocument/2006/relationships/image" Target="../media/logo_6739cc059e77942.955170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90900"/>
          <a:chOff x="9525" y="9525"/>
          <a:chExt cx="9229725" cy="3390900"/>
        </a:xfrm>
      </p:grpSpPr>
      <p:pic>
        <p:nvPicPr>
          <p:cNvPr id="1" name="Table 3: Readability and Grade Level of Selected Instruments for Patient-Reported Health Status" descr="Table 3: Readability and Grade Level of Selected Instruments for Patient-Reported Health Statu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628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onis KN, Edgar B, Lin W, Parreiras Martins MA, Paasche-Orlow MK, Magnani J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Readability and Grade Level of Selected Instruments for Patient-Reported Health Statu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1):52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7: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2024-11-17T10:57:09Z</dcterms:created>
  <dcterms:modified xsi:type="dcterms:W3CDTF">2024-11-17T10:57:09Z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