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70982" ContentType="image/png"/>
  <Default Extension="905394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5c755ab51.58970982"/>
  <Relationship Id="rId3" Type="http://schemas.openxmlformats.org/officeDocument/2006/relationships/image" Target="../media/logo_6739cc5c7b4c042.905394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43625"/>
          <a:chOff x="9525" y="9525"/>
          <a:chExt cx="9229725" cy="6143625"/>
        </a:xfrm>
      </p:grpSpPr>
      <p:pic>
        <p:nvPicPr>
          <p:cNvPr id="1" name="Table 4: Selected online materials available for AF education, and their readability levels, as assessed by the FKGL and SMOG measures" descr="Table 4: Selected online materials available for AF education, and their readability levels, as assessed by the FKGL and SMOG meas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Edgar B, Lin W, Parreiras Martins MA, Paasche-Orlow MK, Magnani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Selected online materials available for AF education, and their readability levels, as assessed by the FKGL and SMOG meas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2024-11-17T10:58:36Z</dcterms:created>
  <dcterms:modified xsi:type="dcterms:W3CDTF">2024-11-17T10:58:36Z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