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131716" ContentType="image/png"/>
  <Default Extension="747791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19e0c8131.61131716"/>
  <Relationship Id="rId3" Type="http://schemas.openxmlformats.org/officeDocument/2006/relationships/image" Target="../media/logo_6739ca1a01dd542.747791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52725"/>
          <a:chOff x="9525" y="9525"/>
          <a:chExt cx="9229725" cy="2752725"/>
        </a:xfrm>
      </p:grpSpPr>
      <p:pic>
        <p:nvPicPr>
          <p:cNvPr id="1" name="Table 1: Drug Interactions with Direct Oral Anticoagulants" descr="Table 1: Drug Interactions with Direct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90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korska J, Uprichar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rug Interactions with Direct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40–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2024-11-17T10:48:58Z</dcterms:created>
  <dcterms:modified xsi:type="dcterms:W3CDTF">2024-11-17T10:48:58Z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