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418078" ContentType="image/png"/>
  <Default Extension="747135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a933deb001.86418078"/>
  <Relationship Id="rId3" Type="http://schemas.openxmlformats.org/officeDocument/2006/relationships/image" Target="../media/logo_6739ca9353d4412.747135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14650"/>
          <a:chOff x="9525" y="9525"/>
          <a:chExt cx="9229725" cy="2914650"/>
        </a:xfrm>
      </p:grpSpPr>
      <p:pic>
        <p:nvPicPr>
          <p:cNvPr id="1" name="Table 2: Effect of Direct Oral Anticoagulants on Haemostasis Tests and Drug Concentration Quantification" descr="Table 2: Effect of Direct Oral Anticoagulants on Haemostasis Tests and Drug Concentration Quantific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52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korska J, Uprichar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Effect of Direct Oral Anticoagulants on Haemostasis Tests and Drug Concentration Quantific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40–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1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2024-11-17T10:50:59Z</dcterms:created>
  <dcterms:modified xsi:type="dcterms:W3CDTF">2024-11-17T10:50:59Z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