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685982" ContentType="image/png"/>
  <Default Extension="117560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9f3c6d7991.43685982"/>
  <Relationship Id="rId3" Type="http://schemas.openxmlformats.org/officeDocument/2006/relationships/image" Target="../media/logo_6739c9f3d9fe352.117560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05250"/>
          <a:chOff x="9525" y="9525"/>
          <a:chExt cx="9229725" cy="3905250"/>
        </a:xfrm>
      </p:grpSpPr>
      <p:pic>
        <p:nvPicPr>
          <p:cNvPr id="1" name="Table 3: Recommended Timing of Discontinuation of&amp;lt;br /&amp;gt;&amp;#10;Direct Oral Anticoagulants Pre-procedure" descr="Table 3: Recommended Timing of Discontinuation of&amp;lt;br /&amp;gt;&amp;#10;Direct Oral Anticoagulants Pre-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3143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korska J, Uprichar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Recommended Timing of Discontinuation of&lt;br /&gt;&#10;Direct Oral Anticoagulants Pre-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40–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2024-11-17T10:48:19Z</dcterms:created>
  <dcterms:modified xsi:type="dcterms:W3CDTF">2024-11-17T10:48:19Z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