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935234" ContentType="image/png"/>
  <Default Extension="204392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8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a1bb158781.09935234"/>
  <Relationship Id="rId3" Type="http://schemas.openxmlformats.org/officeDocument/2006/relationships/image" Target="../media/logo_6739ca1bcf37842.204392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Potential Links Between Pregnancy Complications and Future Cardiovascular Health in Mother and Child" descr="Figure 1: Potential Links Between Pregnancy Complications and Future Cardiovascular Health in Mother and Chil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62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ye CY, Boardman H, Leeso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otential Links Between Pregnancy Complications and Future Cardiovascular Health in Mother and Chil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20–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4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2024-11-17T10:48:59Z</dcterms:created>
  <dcterms:modified xsi:type="dcterms:W3CDTF">2024-11-17T10:48:59Z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