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989148" ContentType="image/png"/>
  <Default Extension="913513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67084bd501.52989148"/>
  <Relationship Id="rId3" Type="http://schemas.openxmlformats.org/officeDocument/2006/relationships/image" Target="../media/logo_6739c6709333682.913513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14650"/>
          <a:chOff x="9525" y="9525"/>
          <a:chExt cx="9229725" cy="2914650"/>
        </a:xfrm>
      </p:grpSpPr>
      <p:pic>
        <p:nvPicPr>
          <p:cNvPr id="1" name="Table 1: Primary, Secondary and Other Endpoints in Patients with Cardiovascular Disease Receiving Evolocumab and Patients Receiving Placebo" descr="Table 1: Primary, Secondary and Other Endpoints in Patients with Cardiovascular Disease Receiving Evolocumab and Patients Receiving Placeb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047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ez-Rubio A, Freixa Pamias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imary, Secondary and Other Endpoints in Patients with Cardiovascular Disease Receiving Evolocumab and Patients Receiving Placeb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30–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7.12.1.GE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2024-11-17T10:33:20Z</dcterms:created>
  <dcterms:modified xsi:type="dcterms:W3CDTF">2024-11-17T10:33:20Z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