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1283763" ContentType="image/png"/>
  <Default Extension="050256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71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cb89a5e2b01.71283763"/>
  <Relationship Id="rId3" Type="http://schemas.openxmlformats.org/officeDocument/2006/relationships/image" Target="../media/logo_6739cb89b827c02.050256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53100"/>
          <a:chOff x="9525" y="9525"/>
          <a:chExt cx="9229725" cy="5753100"/>
        </a:xfrm>
      </p:grpSpPr>
      <p:pic>
        <p:nvPicPr>
          <p:cNvPr id="1" name="Characteristics of Clinically Available Leadless Pacemakers" descr="Characteristics of Clinically Available Leadless Pacemak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362700" cy="49911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urskens NE, Tjong FV, Knops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aracteristics of Clinically Available Leadless Pacemak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29–3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2024-11-17T10:55:05Z</dcterms:created>
  <dcterms:modified xsi:type="dcterms:W3CDTF">2024-11-17T10:55:05Z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