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4400863" ContentType="image/png"/>
  <Default Extension="5636666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32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bc49ac01d01.24400863"/>
  <Relationship Id="rId3" Type="http://schemas.openxmlformats.org/officeDocument/2006/relationships/image" Target="../media/logo_6739bc49c66aa82.5636666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Retrieval of Leadless Pacemakers" descr="Retrieval of Leadless Pacemaker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2768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eurskens NE, Tjong FV, Knops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trieval of Leadless Pacemaker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3):129–3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7:16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2024-11-17T09:50:01Z</dcterms:created>
  <dcterms:modified xsi:type="dcterms:W3CDTF">2024-11-17T09:50:01Z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