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572083" ContentType="image/png"/>
  <Default Extension="746786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7747073c91.27572083"/>
  <Relationship Id="rId3" Type="http://schemas.openxmlformats.org/officeDocument/2006/relationships/image" Target="../media/logo_6739b7748242f82.746786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62425"/>
          <a:chOff x="9525" y="9525"/>
          <a:chExt cx="9229725" cy="4162425"/>
        </a:xfrm>
      </p:grpSpPr>
      <p:pic>
        <p:nvPicPr>
          <p:cNvPr id="1" name="Overview of Retrieval Data of Leadless Pacemaker Therapy" descr="Overview of Retrieval Data of Leadless Pacemaker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00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urskens NE, Tjong FV, Knops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Retrieval Data of Leadless Pacemaker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29–3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2024-11-17T09:29:24Z</dcterms:created>
  <dcterms:modified xsi:type="dcterms:W3CDTF">2024-11-17T09:29:24Z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