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143493" ContentType="image/png"/>
  <Default Extension="310549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75469c8f21.47143493"/>
  <Relationship Id="rId3" Type="http://schemas.openxmlformats.org/officeDocument/2006/relationships/image" Target="../media/logo_6739b7547d76f52.310549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76650"/>
          <a:chOff x="9525" y="9525"/>
          <a:chExt cx="9229725" cy="3676650"/>
        </a:xfrm>
      </p:grpSpPr>
      <p:pic>
        <p:nvPicPr>
          <p:cNvPr id="1" name="Table 1: Overview of Large Prospective and Retrospective Registries for Transvenous Lead Extraction Conducted Over the Last Two Decades" descr="Table 1: Overview of Large Prospective and Retrospective Registries for Transvenous Lead Extraction Conducted Over the Last Two Decad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809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uricchio A, Regoli F, Conte G, Luce Caput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Overview of Large Prospective and Retrospective Registries for Transvenous Lead Extraction Conducted Over the Last Two Dec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3):111–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2024-11-17T09:28:52Z</dcterms:created>
  <dcterms:modified xsi:type="dcterms:W3CDTF">2024-11-17T09:28:52Z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