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4462726" ContentType="image/png"/>
  <Default Extension="7012689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20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b76c8b3f691.64462726"/>
  <Relationship Id="rId3" Type="http://schemas.openxmlformats.org/officeDocument/2006/relationships/image" Target="../media/logo_6739b76ca3a3752.7012689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838950"/>
          <a:chOff x="9525" y="9525"/>
          <a:chExt cx="9229725" cy="6838950"/>
        </a:xfrm>
      </p:grpSpPr>
      <p:pic>
        <p:nvPicPr>
          <p:cNvPr id="1" name="Major Clinical Trials in VT Ablation" descr="Major Clinical Trials in VT 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076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ukherjee RK, O’Neill L, O’Neill M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jor Clinical Trials in VT 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3):125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:17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2024-11-17T09:29:16Z</dcterms:created>
  <dcterms:modified xsi:type="dcterms:W3CDTF">2024-11-17T09:29:16Z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