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34389" ContentType="image/png"/>
  <Default Extension="83105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8434d7d871.12934389"/>
  <Relationship Id="rId3" Type="http://schemas.openxmlformats.org/officeDocument/2006/relationships/image" Target="../media/logo_6739c8436c3b412.83105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Example of Concealed Entrainment from the Middle of the VT Isthmus in a Patient with IHD" descr="Example of Concealed Entrainment from the Middle of the VT Isthmus in a Patient with IH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Orini M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Concealed Entrainment from the Middle of the VT Isthmus in a Patient with IH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2024-11-17T10:41:07Z</dcterms:created>
  <dcterms:modified xsi:type="dcterms:W3CDTF">2024-11-17T10:41:07Z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