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600981" ContentType="image/png"/>
  <Default Extension="279506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59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6da4561131.56600981"/>
  <Relationship Id="rId3" Type="http://schemas.openxmlformats.org/officeDocument/2006/relationships/image" Target="../media/logo_6739c6da5b6f742.279506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29175"/>
          <a:chOff x="9525" y="9525"/>
          <a:chExt cx="9229725" cy="4829175"/>
        </a:xfrm>
      </p:grpSpPr>
      <p:pic>
        <p:nvPicPr>
          <p:cNvPr id="1" name="Bipolar Voltage of Epicardial Substrate in Patient with ARVC in LAO Projection" descr="Bipolar Voltage of Epicardial Substrate in Patient with ARVC in LAO Proj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00600" cy="4067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aham AJ, Orini M, Lambiase P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polar Voltage of Epicardial Substrate in Patient with ARVC in LAO Proj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3):118–2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0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2024-11-17T10:35:06Z</dcterms:created>
  <dcterms:modified xsi:type="dcterms:W3CDTF">2024-11-17T10:35:06Z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