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00981" ContentType="image/png"/>
  <Default Extension="279506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da4561131.56600981"/>
  <Relationship Id="rId3" Type="http://schemas.openxmlformats.org/officeDocument/2006/relationships/image" Target="../media/logo_6739c6da5b6f742.279506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Bipolar Voltage of Epicardial Substrate in Patient with ARVC in LAO Projection" descr="Bipolar Voltage of Epicardial Substrate in Patient with ARVC in LAO Proj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Orini M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polar Voltage of Epicardial Substrate in Patient with ARVC in LAO Proj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2024-11-17T10:35:06Z</dcterms:created>
  <dcterms:modified xsi:type="dcterms:W3CDTF">2024-11-17T10:35:06Z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