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493632" ContentType="image/png"/>
  <Default Extension="457007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9073494421.59493632"/>
  <Relationship Id="rId3" Type="http://schemas.openxmlformats.org/officeDocument/2006/relationships/image" Target="../media/logo_6739b9075874402.457007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48175"/>
          <a:chOff x="9525" y="9525"/>
          <a:chExt cx="9229725" cy="4448175"/>
        </a:xfrm>
      </p:grpSpPr>
      <p:pic>
        <p:nvPicPr>
          <p:cNvPr id="1" name="Wideband Cardiac MRI Showing Inferolateral Scar (left). Image on the Right is Prior to Application of Wideband Technology to Remove the Artefact Caused by the ICD Generator" descr="Wideband Cardiac MRI Showing Inferolateral Scar (left). Image on the Right is Prior to Application of Wideband Technology to Remove the Artefact Caused by the ICD Genera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19650" cy="3581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Orini M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deband Cardiac MRI Showing Inferolateral Scar (left). Image on the Right is Prior to Application of Wideband Technology to Remove the Artefact Caused by the ICD Generat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18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2024-11-17T09:36:07Z</dcterms:created>
  <dcterms:modified xsi:type="dcterms:W3CDTF">2024-11-17T09:36:07Z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