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5901434" ContentType="image/png"/>
  <Default Extension="7835434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73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cc3aaeb5861.15901434"/>
  <Relationship Id="rId3" Type="http://schemas.openxmlformats.org/officeDocument/2006/relationships/image" Target="../media/logo_6739cc3ab264c82.7835434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771900"/>
          <a:chOff x="9525" y="9525"/>
          <a:chExt cx="9229725" cy="3771900"/>
        </a:xfrm>
      </p:grpSpPr>
      <p:pic>
        <p:nvPicPr>
          <p:cNvPr id="1" name="Orion Basket Catheter Used with the RHYTHMIA System, Containing 64×0.4 mm 2 Electrodes with 2.5 mm Centre-to-centre Spacing to Enable Higher-resolution Mapping" descr="Orion Basket Catheter Used with the RHYTHMIA System, Containing 64×0.4 mm 2 Electrodes with 2.5 mm Centre-to-centre Spacing to Enable Higher-resolution Mapp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819650" cy="29051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raham AJ, Orini M, Lambiase P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rion Basket Catheter Used with the RHYTHMIA System, Containing 64×0.4 mm 2 Electrodes with 2.5 mm Centre-to-centre Spacing to Enable Higher-resolution Mapp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3):118–2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.20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2024-11-17T10:58:02Z</dcterms:created>
  <dcterms:modified xsi:type="dcterms:W3CDTF">2024-11-17T10:58:02Z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