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641890" ContentType="image/png"/>
  <Default Extension="814853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2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7d61627921.20641890"/>
  <Relationship Id="rId3" Type="http://schemas.openxmlformats.org/officeDocument/2006/relationships/image" Target="../media/logo_6739b7d62eb5242.814853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48225"/>
          <a:chOff x="9525" y="9525"/>
          <a:chExt cx="9229725" cy="4848225"/>
        </a:xfrm>
      </p:grpSpPr>
      <p:pic>
        <p:nvPicPr>
          <p:cNvPr id="1" name="High-resolution Mapping of Sustained Monomorphic VT (right) and Electrograms from the Roving Catheter" descr="High-resolution Mapping of Sustained Monomorphic VT (right) and Electrograms from the Roving Cathe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4086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ham AJ, Orini M, Lambiase P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gh-resolution Mapping of Sustained Monomorphic VT (right) and Electrograms from the Roving Cathet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3):118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2024-11-17T09:31:02Z</dcterms:created>
  <dcterms:modified xsi:type="dcterms:W3CDTF">2024-11-17T09:31:02Z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