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641890" ContentType="image/png"/>
  <Default Extension="81485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d61627921.20641890"/>
  <Relationship Id="rId3" Type="http://schemas.openxmlformats.org/officeDocument/2006/relationships/image" Target="../media/logo_6739b7d62eb5242.81485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High-resolution Mapping of Sustained Monomorphic VT (right) and Electrograms from the Roving Catheter" descr="High-resolution Mapping of Sustained Monomorphic VT (right) and Electrograms from the Roving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Orini M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resolution Mapping of Sustained Monomorphic VT (right) and Electrograms from the Roving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2024-11-17T09:31:02Z</dcterms:created>
  <dcterms:modified xsi:type="dcterms:W3CDTF">2024-11-17T09:31:02Z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