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1461916" ContentType="image/png"/>
  <Default Extension="3422437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32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bc21abdd751.61461916"/>
  <Relationship Id="rId3" Type="http://schemas.openxmlformats.org/officeDocument/2006/relationships/image" Target="../media/logo_6739bc21bf33152.3422437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57825"/>
          <a:chOff x="9525" y="9525"/>
          <a:chExt cx="9229725" cy="5457825"/>
        </a:xfrm>
      </p:grpSpPr>
      <p:pic>
        <p:nvPicPr>
          <p:cNvPr id="1" name="Summary of the Cardiac Effects of Lightning Strikes" descr="Summary of the Cardiac Effects of Lightning Strik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29175" cy="4695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ristophides T, Khan S, Ahmad M, Fayed H, Bogle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the Cardiac Effects of Lightning Strik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3):114–7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:7: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2024-11-17T09:49:21Z</dcterms:created>
  <dcterms:modified xsi:type="dcterms:W3CDTF">2024-11-17T09:49:21Z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