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461916" ContentType="image/png"/>
  <Default Extension="342243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3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c21abdd751.61461916"/>
  <Relationship Id="rId3" Type="http://schemas.openxmlformats.org/officeDocument/2006/relationships/image" Target="../media/logo_6739bc21bf33152.342243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Summary of the Cardiac Effects of Lightning Strikes" descr="Summary of the Cardiac Effects of Lightning Strik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ristophides T, Khan S, Ahmad M, Fayed H, Bogle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he Cardiac Effects of Lightning Strik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3):11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7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2024-11-17T09:49:21Z</dcterms:created>
  <dcterms:modified xsi:type="dcterms:W3CDTF">2024-11-17T09:49:21Z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