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718982" ContentType="image/png"/>
  <Default Extension="443874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261da3f651.72718982"/>
  <Relationship Id="rId3" Type="http://schemas.openxmlformats.org/officeDocument/2006/relationships/image" Target="../media/logo_673ad261ea33d02.443874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62700"/>
          <a:chOff x="9525" y="9525"/>
          <a:chExt cx="9229725" cy="6362700"/>
        </a:xfrm>
      </p:grpSpPr>
      <p:pic>
        <p:nvPicPr>
          <p:cNvPr id="1" name="The Impact of an Atrial Septal Defect on Hemodynamics in Patients With Heart Failure" descr="The Impact of an Atrial Septal Defect on Hemodynamics in Patients With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10250" cy="5600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 SR, Waxman S, Gaasch W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Impact of an Atrial Septal Defect on Hemodynamics in Patients With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72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cs.2017: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2024-11-18T05:36:33Z</dcterms:created>
  <dcterms:modified xsi:type="dcterms:W3CDTF">2024-11-18T05:36:33Z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