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367671" ContentType="image/png"/>
  <Default Extension="751014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3e6e47e021.77367671"/>
  <Relationship Id="rId3" Type="http://schemas.openxmlformats.org/officeDocument/2006/relationships/image" Target="../media/logo_673ad3e70a6c072.751014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Angiographic Image of Mid LAD Lesion" descr="Figure 1: Angiographic Image of Mid LAD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62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th A, Gupta S, Singh VP, Kumar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giographic Image of Mid LAD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8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2024-11-18T05:43:03Z</dcterms:created>
  <dcterms:modified xsi:type="dcterms:W3CDTF">2024-11-18T05:43:03Z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