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6562946" ContentType="image/png"/>
  <Default Extension="2149768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58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7dc97f7251.46562946"/>
  <Relationship Id="rId3" Type="http://schemas.openxmlformats.org/officeDocument/2006/relationships/image" Target="../media/logo_673ad7dcba8cf42.2149768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OCT Images of the Same Mid LAD Lesion" descr="Figure 2: OCT Images of the Same Mid LAD Le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9528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th A, Gupta S, Singh VP, Kumar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OCT Images of the Same Mid LAD Le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2):81–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12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2024-11-18T05:59:56Z</dcterms:created>
  <dcterms:modified xsi:type="dcterms:W3CDTF">2024-11-18T05:59:56Z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