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3768759" ContentType="image/png"/>
  <Default Extension="1745271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38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cfd701cda91.83768759"/>
  <Relationship Id="rId3" Type="http://schemas.openxmlformats.org/officeDocument/2006/relationships/image" Target="../media/logo_673acfd71955592.1745271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57850"/>
          <a:chOff x="9525" y="9525"/>
          <a:chExt cx="9229725" cy="5657850"/>
        </a:xfrm>
      </p:grpSpPr>
      <p:pic>
        <p:nvPicPr>
          <p:cNvPr id="1" name="Figure 1: Finet’s formula of bifurcation vessel size" descr="Figure 1: Finet’s formula of bifurcation vessel siz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76900" cy="4895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oye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Finet’s formula of bifurcation vessel siz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2):110–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11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2024-11-18T05:25:43Z</dcterms:created>
  <dcterms:modified xsi:type="dcterms:W3CDTF">2024-11-18T05:25:43Z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