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986586" ContentType="image/png"/>
  <Default Extension="974531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5fdca02a81.99986586"/>
  <Relationship Id="rId3" Type="http://schemas.openxmlformats.org/officeDocument/2006/relationships/image" Target="../media/logo_673ad5fdde6bd52.974531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Bifurcation lesion" descr="Figure 2: Bifurcation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009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Bifurcation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1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2024-11-18T05:51:57Z</dcterms:created>
  <dcterms:modified xsi:type="dcterms:W3CDTF">2024-11-18T05:51:57Z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