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2992997" ContentType="image/png"/>
  <Default Extension="181460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43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1ef801d291.82992997"/>
  <Relationship Id="rId3" Type="http://schemas.openxmlformats.org/officeDocument/2006/relationships/image" Target="../media/logo_673ad1ef98ae122.181460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3: Effect of kissing balloon dilation inflation on strut distribution during provisional bifurcation stenting and Impact of Proximal Optimisation Technique on stent apposition and side branch access" descr="Figure 3: Effect of kissing balloon dilation inflation on strut distribution during provisional bifurcation stenting and Impact of Proximal Optimisation Technique on stent apposition and side branch acces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4959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oye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Effect of kissing balloon dilation inflation on strut distribution during provisional bifurcation stenting and Impact of Proximal Optimisation Technique on stent apposition and side branch acces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2):110–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11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2024-11-18T05:34:39Z</dcterms:created>
  <dcterms:modified xsi:type="dcterms:W3CDTF">2024-11-18T05:34:39Z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