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640247" ContentType="image/png"/>
  <Default Extension="1075814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1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5a85390a21.60640247"/>
  <Relationship Id="rId3" Type="http://schemas.openxmlformats.org/officeDocument/2006/relationships/image" Target="../media/logo_673ac5a863cce52.1075814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71825"/>
          <a:chOff x="9525" y="9525"/>
          <a:chExt cx="9229725" cy="3171825"/>
        </a:xfrm>
      </p:grpSpPr>
      <p:pic>
        <p:nvPicPr>
          <p:cNvPr id="1" name="Table 1: Potential Benefits of the Proximal Optimisation Technique" descr="Table 1: Potential Benefits of the Proximal Optimisation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0225" cy="2409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y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otential Benefits of the Proximal Optimisation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2024-11-18T04:42:16Z</dcterms:created>
  <dcterms:modified xsi:type="dcterms:W3CDTF">2024-11-18T04:42:16Z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