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465293" ContentType="image/png"/>
  <Default Extension="501143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99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094725d191.26465293"/>
  <Relationship Id="rId3" Type="http://schemas.openxmlformats.org/officeDocument/2006/relationships/image" Target="../media/logo_673ac09488f7042.501143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4: Case example of Proximal Optimisation Technique during provisional stenting in a 67-year-old patient admitted to hospital with an acute coronary syndrome" descr="Figure 4: Case example of Proximal Optimisation Technique during provisional stenting in a 67-year-old patient admitted to hospital with an acute coronary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9338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ye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Case example of Proximal Optimisation Technique during provisional stenting in a 67-year-old patient admitted to hospital with an acute coronary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110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2024-11-18T04:20:36Z</dcterms:created>
  <dcterms:modified xsi:type="dcterms:W3CDTF">2024-11-18T04:20:36Z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