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655590" ContentType="image/png"/>
  <Default Extension="264597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99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0e224b1471.42655590"/>
  <Relationship Id="rId3" Type="http://schemas.openxmlformats.org/officeDocument/2006/relationships/image" Target="../media/logo_673ac0e2448f552.264597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5: Case example of POT during a two-stent strategy in a 79-year-old patient with an acute coronary syndrome and on-going symptoms of chest discomfort" descr="Figure 5: Case example of POT during a two-stent strategy in a 79-year-old patient with an acute coronary syndrome and on-going symptoms of chest discomf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57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y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Case example of POT during a two-stent strategy in a 79-year-old patient with an acute coronary syndrome and on-going symptoms of chest discomf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11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2024-11-18T04:21:54Z</dcterms:created>
  <dcterms:modified xsi:type="dcterms:W3CDTF">2024-11-18T04:21:54Z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