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404727" ContentType="image/png"/>
  <Default Extension="303786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2e60ec1721.37404727"/>
  <Relationship Id="rId3" Type="http://schemas.openxmlformats.org/officeDocument/2006/relationships/image" Target="../media/logo_673ac2e626b7f02.303786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6: Improved strut apposition and restoration of circularity when POT was performed" descr="Figure 6: Improved strut apposition and restoration of circularity when POT was perform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76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y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Improved strut apposition and restoration of circularity when POT was perform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2024-11-18T04:30:30Z</dcterms:created>
  <dcterms:modified xsi:type="dcterms:W3CDTF">2024-11-18T04:30:30Z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