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  <Default Extension="06748032" ContentType="image/png"/>
  <Default Extension="64110692" ContentType="image/png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20920724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image" Target="../media/image_673ac3c37b26d91.06748032"/>
  <Relationship Id="rId3" Type="http://schemas.openxmlformats.org/officeDocument/2006/relationships/image" Target="../media/logo_673ac3c38f23f62.64110692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9525" y="9525"/>
          <a:ext cx="9229725" cy="3990975"/>
          <a:chOff x="9525" y="9525"/>
          <a:chExt cx="9229725" cy="3990975"/>
        </a:xfrm>
      </p:grpSpPr>
      <p:pic>
        <p:nvPicPr>
          <p:cNvPr id="1" name="Table 1: DES Versus BMS in Randomised Saphenous Vein Graft Trials" descr="Table 1: DES Versus BMS in Randomised Saphenous Vein Graft Trials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525" y="762000"/>
            <a:ext cx="6667500" cy="3228975"/>
          </a:xfrm>
          <a:prstGeom prst="rect">
            <a:avLst/>
          </a:prstGeom>
          <a:noFill/>
        </p:spPr>
      </p:pic>
      <p:pic>
        <p:nvPicPr>
          <p:cNvPr id="2" name="logo" descr="logo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467600" y="9525"/>
            <a:ext cx="1666875" cy="619125"/>
          </a:xfrm>
          <a:prstGeom prst="rect">
            <a:avLst/>
          </a:prstGeom>
          <a:noFill/>
        </p:spPr>
      </p:pic>
      <p:sp>
        <p:nvSpPr>
          <p:cNvPr id="3" name=""/>
          <p:cNvSpPr txBox="1"/>
          <p:nvPr/>
        </p:nvSpPr>
        <p:spPr>
          <a:xfrm>
            <a:off x="9525" y="9525"/>
            <a:ext cx="57150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Lee M, Kong J]]></a:t>
            </a:r>
          </a:p>
        </p:txBody>
      </p:sp>
      <p:sp>
        <p:nvSpPr>
          <p:cNvPr id="4" name=""/>
          <p:cNvSpPr txBox="1"/>
          <p:nvPr/>
        </p:nvSpPr>
        <p:spPr>
          <a:xfrm>
            <a:off x="9525" y="190500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Table 1: DES Versus BMS in Randomised Saphenous Vein Graft Trials]]></a:t>
            </a:r>
          </a:p>
        </p:txBody>
      </p:sp>
      <p:sp>
        <p:nvSpPr>
          <p:cNvPr id="5" name=""/>
          <p:cNvSpPr txBox="1"/>
          <p:nvPr/>
        </p:nvSpPr>
        <p:spPr>
          <a:xfrm>
            <a:off x="9525" y="37147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Citation: Interventional Cardiology Review 2017;12(2):85–91.]]></a:t>
            </a:r>
          </a:p>
        </p:txBody>
      </p:sp>
      <p:sp>
        <p:nvSpPr>
          <p:cNvPr id="6" name=""/>
          <p:cNvSpPr txBox="1"/>
          <p:nvPr/>
        </p:nvSpPr>
        <p:spPr>
          <a:xfrm>
            <a:off x="9525" y="542925"/>
            <a:ext cx="9220200" cy="0"/>
          </a:xfrm>
          <a:prstGeom prst="rect">
            <a:avLst/>
          </a:prstGeom>
          <a:noFill/>
        </p:spPr>
        <p:txBody>
          <a:bodyPr rtlCol="0" bIns="45720" lIns="91440" rIns="91440" tIns="45720">
            <a:spAutoFit/>
          </a:bodyPr>
          <a:lstStyle/>
          <a:p>
            <a:pPr algn="l" rtl="0" fontAlgn="base" marL="0" marR="0" indent="0"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pPr>
            <a:r>
              <a:rPr lang="en-US" b="1" sz="1000" spc="0" u="none">
                <a:solidFill>
                  <a:srgbClr val="000000">
                    <a:alpha val="100000"/>
                  </a:srgbClr>
                </a:solidFill>
                <a:latin typeface="Calibri"/>
              </a:rPr>
              <a:t><![CDATA[https://doi.org/10.15420/icr.2017:4:2]]></a:t>
            </a:r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Theme47">
  <a:themeElements>
    <a:clrScheme name="Theme47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47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47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2024-11-18T04:34:11Z</dcterms:created>
  <dcterms:modified xsi:type="dcterms:W3CDTF">2024-11-18T04:34:11Z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