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748032" ContentType="image/png"/>
  <Default Extension="641106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0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c3c37b26d91.06748032"/>
  <Relationship Id="rId3" Type="http://schemas.openxmlformats.org/officeDocument/2006/relationships/image" Target="../media/logo_673ac3c38f23f62.641106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90975"/>
          <a:chOff x="9525" y="9525"/>
          <a:chExt cx="9229725" cy="3990975"/>
        </a:xfrm>
      </p:grpSpPr>
      <p:pic>
        <p:nvPicPr>
          <p:cNvPr id="1" name="Table 1: DES Versus BMS in Randomised Saphenous Vein Graft Trials" descr="Table 1: DES Versus BMS in Randomised Saphenous Vein Graft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28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e M, Kong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ES Versus BMS in Randomised Saphenous Vein Graft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85–9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2024-11-18T04:34:11Z</dcterms:created>
  <dcterms:modified xsi:type="dcterms:W3CDTF">2024-11-18T04:34:11Z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