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690038" ContentType="image/png"/>
  <Default Extension="546441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12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5a20684791.40690038"/>
  <Relationship Id="rId3" Type="http://schemas.openxmlformats.org/officeDocument/2006/relationships/image" Target="../media/logo_673ac5a21f1f382.546441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90975"/>
          <a:chOff x="9525" y="9525"/>
          <a:chExt cx="9229725" cy="3990975"/>
        </a:xfrm>
      </p:grpSpPr>
      <p:pic>
        <p:nvPicPr>
          <p:cNvPr id="1" name="Figure 1: Saphenous Vein Graft (SVG) Intervention of a&amp;lt;br /&amp;gt;&amp;#10;20-year-old SVG to the Left Anterior Descending Artery" descr="Figure 1: Saphenous Vein Graft (SVG) Intervention of a&amp;lt;br /&amp;gt;&amp;#10;20-year-old SVG to the Left Anterior Descending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943475" cy="3124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e M, Kong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aphenous Vein Graft (SVG) Intervention of a&lt;br /&gt;&#10;20-year-old SVG to the Left Anterior Descending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85–9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2024-11-18T04:42:10Z</dcterms:created>
  <dcterms:modified xsi:type="dcterms:W3CDTF">2024-11-18T04:42:10Z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