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996073" ContentType="image/png"/>
  <Default Extension="048395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689a6c1b61.54996073"/>
  <Relationship Id="rId3" Type="http://schemas.openxmlformats.org/officeDocument/2006/relationships/image" Target="../media/logo_673ad689b756f82.048395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Table 2: Strengths and Weaknesses of Embolic Protection&amp;lt;br /&amp;gt;&amp;#10;Devices" descr="Table 2: Strengths and Weaknesses of Embolic Protection&amp;lt;br /&amp;gt;&amp;#10;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33975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M, Kong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trengths and Weaknesses of Embolic Protection&lt;br /&gt;&#10;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85–9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2024-11-18T05:54:17Z</dcterms:created>
  <dcterms:modified xsi:type="dcterms:W3CDTF">2024-11-18T05:54:17Z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