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0585581" ContentType="image/png"/>
  <Default Extension="5160750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03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c23c9b2e681.50585581"/>
  <Relationship Id="rId3" Type="http://schemas.openxmlformats.org/officeDocument/2006/relationships/image" Target="../media/logo_673ac23cb2d2532.5160750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81525"/>
          <a:chOff x="9525" y="9525"/>
          <a:chExt cx="9229725" cy="4581525"/>
        </a:xfrm>
      </p:grpSpPr>
      <p:pic>
        <p:nvPicPr>
          <p:cNvPr id="1" name="Figure 1: Example of an Unprotected Distal Left Main&amp;lt;br /&amp;gt;&amp;#10;Coronary Artery Stenosis" descr="Figure 1: Example of an Unprotected Distal Left Main&amp;lt;br /&amp;gt;&amp;#10;Coronary Artery Sten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81675" cy="3819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padia SR, Ellis SG, Borges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Example of an Unprotected Distal Left Main&lt;br /&gt;&#10;Coronary Artery Sten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2):92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18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2024-11-18T04:27:40Z</dcterms:created>
  <dcterms:modified xsi:type="dcterms:W3CDTF">2024-11-18T04:27:40Z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