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29659" ContentType="image/png"/>
  <Default Extension="614151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9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fd72c70911.81729659"/>
  <Relationship Id="rId3" Type="http://schemas.openxmlformats.org/officeDocument/2006/relationships/image" Target="../media/logo_673abfd7432d882.614151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Table 1: Summary of Major Clinical Trial Endpoints Evaluating PCI versus CABG for Management of Unprotected Left&amp;lt;br /&amp;gt;&amp;#10;Main Coronary Artery Disease" descr="Table 1: Summary of Major Clinical Trial Endpoints Evaluating PCI versus CABG for Management of Unprotected Left&amp;lt;br /&amp;gt;&amp;#10;Main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886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adia SR, Ellis SG, Borges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Major Clinical Trial Endpoints Evaluating PCI versus CABG for Management of Unprotected Left&lt;br /&gt;&#10;Main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9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2024-11-18T04:17:27Z</dcterms:created>
  <dcterms:modified xsi:type="dcterms:W3CDTF">2024-11-18T04:17:27Z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