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093351" ContentType="image/png"/>
  <Default Extension="461560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22e7a89b11.61093351"/>
  <Relationship Id="rId3" Type="http://schemas.openxmlformats.org/officeDocument/2006/relationships/image" Target="../media/logo_673ad22e941bb22.461560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Management Algorithm for Unprotected Left&amp;lt;br /&amp;gt;&amp;#10;Main Coronary Artery Disease" descr="Figure 2: Management Algorithm for Unprotected Left&amp;lt;br /&amp;gt;&amp;#10;Main Coronary Arter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0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adia SR, Ellis SG, Borges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anagement Algorithm for Unprotected Left&lt;br /&gt;&#10;Main Coronary Arter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2024-11-18T05:35:42Z</dcterms:created>
  <dcterms:modified xsi:type="dcterms:W3CDTF">2024-11-18T05:35:42Z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